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0" r:id="rId5"/>
    <p:sldMasterId id="2147483707" r:id="rId6"/>
  </p:sldMasterIdLst>
  <p:notesMasterIdLst>
    <p:notesMasterId r:id="rId16"/>
  </p:notesMasterIdLst>
  <p:handoutMasterIdLst>
    <p:handoutMasterId r:id="rId17"/>
  </p:handoutMasterIdLst>
  <p:sldIdLst>
    <p:sldId id="256" r:id="rId7"/>
    <p:sldId id="265" r:id="rId8"/>
    <p:sldId id="266" r:id="rId9"/>
    <p:sldId id="267" r:id="rId10"/>
    <p:sldId id="268" r:id="rId11"/>
    <p:sldId id="273" r:id="rId12"/>
    <p:sldId id="271" r:id="rId13"/>
    <p:sldId id="27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1F2F2"/>
    <a:srgbClr val="AAAAAA"/>
    <a:srgbClr val="929292"/>
    <a:srgbClr val="F9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AA2D8-7868-162A-79E3-AF49FF1E525B}" v="12" dt="2021-08-31T20:12:29.821"/>
    <p1510:client id="{9CCC38C9-5055-CD49-B363-2FE5606DEA82}" v="52" dt="2021-02-02T14:53:24.581"/>
    <p1510:client id="{EE636182-0C78-C389-B9FC-F3B918D8E855}" v="1" dt="2021-04-27T07:08:47.486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42"/>
    <p:restoredTop sz="96959"/>
  </p:normalViewPr>
  <p:slideViewPr>
    <p:cSldViewPr snapToGrid="0" snapToObjects="1" showGuides="1">
      <p:cViewPr varScale="1">
        <p:scale>
          <a:sx n="111" d="100"/>
          <a:sy n="111" d="100"/>
        </p:scale>
        <p:origin x="21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  <a:cs typeface="Inter Medium" panose="020B05020300000000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  <a:cs typeface="Inter Medium" panose="020B05020300000000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Inter Medium" panose="020B0502030000000004" pitchFamily="34" charset="0"/>
                    <a:ea typeface="Inter Medium" panose="020B0502030000000004" pitchFamily="34" charset="0"/>
                    <a:cs typeface="Inter Medium" panose="020B05020300000000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Inter Medium" panose="020B0502030000000004" pitchFamily="34" charset="0"/>
              <a:ea typeface="Inter Medium" panose="020B0502030000000004" pitchFamily="34" charset="0"/>
              <a:cs typeface="Inter Medium" panose="020B05020300000000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Inter Medium" panose="020B0502030000000004" pitchFamily="34" charset="0"/>
              <a:ea typeface="Inter Medium" panose="020B0502030000000004" pitchFamily="34" charset="0"/>
              <a:cs typeface="Inter Medium" panose="020B05020300000000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1475109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6167065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96451B7-2052-9240-BFB3-A9AA9A36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5439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4000" b="1" i="0">
                <a:ln w="19050">
                  <a:solidFill>
                    <a:schemeClr val="bg1"/>
                  </a:solidFill>
                </a:ln>
                <a:noFill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10751646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6110194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7938947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lentelę</a:t>
            </a:r>
            <a:br>
              <a:rPr lang="en-GB" sz="1600" b="0" i="0" u="none" strike="noStrike" kern="120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95135616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96451B7-2052-9240-BFB3-A9AA9A36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5439"/>
            <a:ext cx="482650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4000" b="1" i="0">
                <a:ln w="19050">
                  <a:solidFill>
                    <a:schemeClr val="bg1"/>
                  </a:solidFill>
                </a:ln>
                <a:noFill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0" i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FFFF00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4" r:id="rId3"/>
    <p:sldLayoutId id="2147483715" r:id="rId4"/>
    <p:sldLayoutId id="2147483716" r:id="rId5"/>
    <p:sldLayoutId id="2147483723" r:id="rId6"/>
    <p:sldLayoutId id="2147483737" r:id="rId7"/>
    <p:sldLayoutId id="2147483738" r:id="rId8"/>
    <p:sldLayoutId id="2147483717" r:id="rId9"/>
    <p:sldLayoutId id="2147483718" r:id="rId10"/>
    <p:sldLayoutId id="2147483719" r:id="rId11"/>
    <p:sldLayoutId id="2147483720" r:id="rId12"/>
    <p:sldLayoutId id="2147483677" r:id="rId13"/>
    <p:sldLayoutId id="2147483739" r:id="rId14"/>
    <p:sldLayoutId id="214748374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75F460FD-0898-4EF0-8A4D-314035751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Atliko</a:t>
            </a:r>
            <a:r>
              <a:rPr lang="en-US" dirty="0"/>
              <a:t>: Eligijus Kiudys IFM-1/3</a:t>
            </a:r>
            <a:endParaRPr lang="lt-LT" dirty="0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7F93059A-C9AF-4110-A33C-BF29C25CF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lt-LT" dirty="0"/>
              <a:t>iešojo transporto kortelės operacij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naudojant</a:t>
            </a:r>
            <a:r>
              <a:rPr lang="en-US" dirty="0"/>
              <a:t> RFID </a:t>
            </a:r>
            <a:r>
              <a:rPr lang="en-US" dirty="0" err="1"/>
              <a:t>kortel</a:t>
            </a:r>
            <a:r>
              <a:rPr lang="lt-LT" dirty="0"/>
              <a:t>ę</a:t>
            </a:r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B902BE3E-9E74-47B2-B211-DEE844E89C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028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C4DDF-4DA1-43C5-A20D-69096F310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Programėlės sąskaita</a:t>
            </a:r>
          </a:p>
          <a:p>
            <a:r>
              <a:rPr lang="lt-LT" dirty="0"/>
              <a:t>Sąskaitos papildymas</a:t>
            </a:r>
          </a:p>
          <a:p>
            <a:r>
              <a:rPr lang="lt-LT" dirty="0"/>
              <a:t>Vienkartinio bilieto pirkimas</a:t>
            </a:r>
          </a:p>
          <a:p>
            <a:r>
              <a:rPr lang="lt-LT" dirty="0"/>
              <a:t>Mėnesinio bilieto pirkimas</a:t>
            </a:r>
          </a:p>
          <a:p>
            <a:r>
              <a:rPr lang="lt-LT" dirty="0"/>
              <a:t>Dieninio bilieto naudojimas</a:t>
            </a:r>
          </a:p>
          <a:p>
            <a:r>
              <a:rPr lang="lt-LT" dirty="0"/>
              <a:t>Bilieto grąžinimas</a:t>
            </a:r>
          </a:p>
          <a:p>
            <a:r>
              <a:rPr lang="lt-LT" dirty="0"/>
              <a:t>Bilietų istorija</a:t>
            </a:r>
          </a:p>
          <a:p>
            <a:r>
              <a:rPr lang="lt-LT" dirty="0"/>
              <a:t>Taikoma lengvata</a:t>
            </a:r>
          </a:p>
          <a:p>
            <a:r>
              <a:rPr lang="lt-LT" dirty="0"/>
              <a:t>Bilieto žymėjimas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F2A15-B285-4A28-A2B1-2490A11A95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Viešojo transporto operacijos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B7808-6DA5-44FF-A830-3133A1F364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5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6221C-F191-4E90-B11E-2576384C4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Išmanusis telefonas su NFC funkcionalumu</a:t>
            </a:r>
          </a:p>
          <a:p>
            <a:r>
              <a:rPr lang="lt-LT" dirty="0"/>
              <a:t>M</a:t>
            </a:r>
            <a:r>
              <a:rPr lang="en-US" dirty="0" err="1"/>
              <a:t>ifare</a:t>
            </a:r>
            <a:r>
              <a:rPr lang="en-US" dirty="0"/>
              <a:t> classic 1k</a:t>
            </a:r>
            <a:r>
              <a:rPr lang="lt-LT" dirty="0"/>
              <a:t> kortelė NFC funkcionalumui panaudoti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2C721-84C6-4433-9111-888B35DA71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Naudojama įranga ir techologijos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376C1-00A8-4349-A828-86CFEEE7A8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-up of a cell phone&#10;&#10;Description automatically generated with low confidence">
            <a:extLst>
              <a:ext uri="{FF2B5EF4-FFF2-40B4-BE49-F238E27FC236}">
                <a16:creationId xmlns:a16="http://schemas.microsoft.com/office/drawing/2014/main" id="{E3209FF8-E202-4A8C-BB2E-C7572C93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706" y="3429000"/>
            <a:ext cx="2764194" cy="3022441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860C7A5-9B6C-46DD-8285-73DC7278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47" y="2758323"/>
            <a:ext cx="3660190" cy="366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602A85-C800-4849-ABF3-FFB07734A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Kreditų pridėjimas</a:t>
            </a:r>
          </a:p>
          <a:p>
            <a:r>
              <a:rPr lang="lt-LT" dirty="0"/>
              <a:t>Mėnesiniai bilietai</a:t>
            </a:r>
          </a:p>
          <a:p>
            <a:r>
              <a:rPr lang="lt-LT" dirty="0"/>
              <a:t>Valandinia bilietai</a:t>
            </a:r>
          </a:p>
          <a:p>
            <a:r>
              <a:rPr lang="lt-LT" dirty="0"/>
              <a:t>Miestų pasirinkimas</a:t>
            </a:r>
          </a:p>
          <a:p>
            <a:r>
              <a:rPr lang="lt-LT" dirty="0"/>
              <a:t>Bilietų patikrinimas</a:t>
            </a:r>
          </a:p>
          <a:p>
            <a:r>
              <a:rPr lang="lt-LT" dirty="0"/>
              <a:t>Bilietų istorija</a:t>
            </a:r>
          </a:p>
          <a:p>
            <a:r>
              <a:rPr lang="lt-LT" dirty="0"/>
              <a:t>Bilietų pirikimas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0059-355E-42D7-ADBD-7EC3527D41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Laboratorinio darbo metu sukurtos funkcijos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C809B-0B70-4C50-B6E1-BF9DBAB017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2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BACB8C-5C7D-49BE-845B-D2376A7BC8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Dieninio bilieto pirkimas</a:t>
            </a:r>
          </a:p>
          <a:p>
            <a:r>
              <a:rPr lang="lt-LT" dirty="0"/>
              <a:t>Nepanaudoto bilieto grąžinimas</a:t>
            </a:r>
          </a:p>
          <a:p>
            <a:r>
              <a:rPr lang="lt-LT" dirty="0"/>
              <a:t>Nuolaidos saugojimas ir panaudojimas (Taikoma lengvata)</a:t>
            </a:r>
          </a:p>
          <a:p>
            <a:r>
              <a:rPr lang="lt-LT" dirty="0"/>
              <a:t>Aplikacijos meniu</a:t>
            </a:r>
          </a:p>
          <a:p>
            <a:r>
              <a:rPr lang="lt-LT" dirty="0"/>
              <a:t>Laboratorino darbo metu padarytoms funkcijoms sukurti atskiri langai</a:t>
            </a:r>
          </a:p>
          <a:p>
            <a:r>
              <a:rPr lang="lt-LT" dirty="0"/>
              <a:t>Išskaidytas funkcijų kodas lengvesniam naudojimui</a:t>
            </a:r>
          </a:p>
          <a:p>
            <a:r>
              <a:rPr lang="lt-LT" dirty="0"/>
              <a:t>Perdarytas koretlės duomenų nuskaitymas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D3980-A86A-488B-B8F8-78158A747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Projekto metu realizuotos operacijos ir pakeitimai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7BC3-4ECC-4690-976C-FC69E5138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1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C22F8-222A-4B87-AF83-5863AF4E09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58EA-D1A7-4320-BCAC-FF5C929945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Laboratorinio darbo UI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98CF9-E917-46C1-8772-184720251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521EF-C160-4A0F-8A8E-08BEB66C0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17"/>
          <a:stretch/>
        </p:blipFill>
        <p:spPr>
          <a:xfrm>
            <a:off x="4810240" y="1621891"/>
            <a:ext cx="2716950" cy="47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C22F8-222A-4B87-AF83-5863AF4E09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58EA-D1A7-4320-BCAC-FF5C929945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Projektinio darbo UI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98CF9-E917-46C1-8772-184720251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9F036-2501-465E-B820-43479556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18" y="2351536"/>
            <a:ext cx="1689542" cy="2977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91BE15-578D-4175-91A2-BF6D4786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592" y="2351536"/>
            <a:ext cx="1689543" cy="29331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832C8-15EF-4920-B8C1-0409EC38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617" y="3047379"/>
            <a:ext cx="1600234" cy="2738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95FA94-7B79-4094-BFCB-1A2A54207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599" y="3047379"/>
            <a:ext cx="1600234" cy="2750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31C29C-63CF-4D7B-8705-86E4B4EB6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835" y="133492"/>
            <a:ext cx="1624299" cy="2848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A5F957-9BC9-4AB4-A330-F0C82DEEC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585" y="102215"/>
            <a:ext cx="1624298" cy="28270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F0E1A5-A18D-40CE-8376-394737572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866" y="2351536"/>
            <a:ext cx="1691359" cy="29331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B6242C-236F-45F7-9A10-25131CFD4B61}"/>
              </a:ext>
            </a:extLst>
          </p:cNvPr>
          <p:cNvSpPr txBox="1"/>
          <p:nvPr/>
        </p:nvSpPr>
        <p:spPr>
          <a:xfrm>
            <a:off x="4308591" y="5214013"/>
            <a:ext cx="168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200" dirty="0">
                <a:solidFill>
                  <a:schemeClr val="bg1"/>
                </a:solidFill>
              </a:rPr>
              <a:t>Kortelęs duomenų langas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FD1E9F-A06E-453C-8403-7960D84B7F67}"/>
              </a:ext>
            </a:extLst>
          </p:cNvPr>
          <p:cNvSpPr txBox="1"/>
          <p:nvPr/>
        </p:nvSpPr>
        <p:spPr>
          <a:xfrm>
            <a:off x="9778309" y="5758243"/>
            <a:ext cx="1689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200" dirty="0">
                <a:solidFill>
                  <a:schemeClr val="bg1"/>
                </a:solidFill>
              </a:rPr>
              <a:t>Bilietų langas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63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93717-A19A-44AC-BB0F-D702B74F26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Funkcijų demonstracija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93CE8-A97B-49C5-BE40-B788E5633F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rojekto pristatymas">
            <a:hlinkClick r:id="" action="ppaction://media"/>
            <a:extLst>
              <a:ext uri="{FF2B5EF4-FFF2-40B4-BE49-F238E27FC236}">
                <a16:creationId xmlns:a16="http://schemas.microsoft.com/office/drawing/2014/main" id="{B9115137-E960-4B40-900D-42EC68EF8B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5683" y="1194074"/>
            <a:ext cx="2411466" cy="52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3E6B101F-D794-4B58-8358-54B5800D4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lt-LT"/>
              <a:t>čiū už dėmesį</a:t>
            </a:r>
            <a:endParaRPr lang="lt-LT" dirty="0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A654FC28-D5AB-4D9C-98D4-C441D6C08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27238005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difikuoti xmlns="6f570473-4b36-4c39-a776-03401f4bff9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85A0B56825ACE44AA56534054A45F39F" ma:contentTypeVersion="16" ma:contentTypeDescription="Kurkite naują dokumentą." ma:contentTypeScope="" ma:versionID="af5a762cd9ff50b6a08d36f9c4c905e0">
  <xsd:schema xmlns:xsd="http://www.w3.org/2001/XMLSchema" xmlns:xs="http://www.w3.org/2001/XMLSchema" xmlns:p="http://schemas.microsoft.com/office/2006/metadata/properties" xmlns:ns2="620836a7-bc45-472c-88d2-4326827033e8" xmlns:ns3="6f570473-4b36-4c39-a776-03401f4bff93" targetNamespace="http://schemas.microsoft.com/office/2006/metadata/properties" ma:root="true" ma:fieldsID="f1c764103dade80e512ed8409fb7d386" ns2:_="" ns3:_="">
    <xsd:import namespace="620836a7-bc45-472c-88d2-4326827033e8"/>
    <xsd:import namespace="6f570473-4b36-4c39-a776-03401f4bff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odifikuoti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836a7-bc45-472c-88d2-4326827033e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Bendrinama s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Bendrinimo užuominos maiša" ma:internalName="SharingHintHash" ma:readOnly="true">
      <xsd:simpleType>
        <xsd:restriction base="dms:Text"/>
      </xsd:simpleType>
    </xsd:element>
    <xsd:element name="SharedWithDetails" ma:index="10" nillable="true" ma:displayName="Bendrinta su išsamia informacija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Paskutinį kartą bendrinta pagal vartotoją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Paskutinį kartą bendrinta pagal laiką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570473-4b36-4c39-a776-03401f4bff93" elementFormDefault="qualified">
    <xsd:import namespace="http://schemas.microsoft.com/office/2006/documentManagement/types"/>
    <xsd:import namespace="http://schemas.microsoft.com/office/infopath/2007/PartnerControls"/>
    <xsd:element name="Modifikuoti" ma:index="13" nillable="true" ma:displayName="Modifikuoti" ma:internalName="Modifikuoti">
      <xsd:simpleType>
        <xsd:restriction base="dms:Text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0C1942-10EE-42DC-AE9F-A926B050F2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BADF8-ABD3-4C23-AF26-BD3BDD8175E7}">
  <ds:schemaRefs>
    <ds:schemaRef ds:uri="http://schemas.microsoft.com/office/2006/metadata/properties"/>
    <ds:schemaRef ds:uri="http://schemas.microsoft.com/office/infopath/2007/PartnerControls"/>
    <ds:schemaRef ds:uri="6f570473-4b36-4c39-a776-03401f4bff93"/>
  </ds:schemaRefs>
</ds:datastoreItem>
</file>

<file path=customXml/itemProps3.xml><?xml version="1.0" encoding="utf-8"?>
<ds:datastoreItem xmlns:ds="http://schemas.openxmlformats.org/officeDocument/2006/customXml" ds:itemID="{8E9EA016-48E9-454F-BAD2-C11D02A89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0836a7-bc45-472c-88d2-4326827033e8"/>
    <ds:schemaRef ds:uri="6f570473-4b36-4c39-a776-03401f4bff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131</Words>
  <Application>Microsoft Office PowerPoint</Application>
  <PresentationFormat>Widescreen</PresentationFormat>
  <Paragraphs>37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Inter</vt:lpstr>
      <vt:lpstr>Inter Medium</vt:lpstr>
      <vt:lpstr>Inter Semi Bold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Kiudys Eligijus</cp:lastModifiedBy>
  <cp:revision>108</cp:revision>
  <dcterms:created xsi:type="dcterms:W3CDTF">2020-12-23T08:59:48Z</dcterms:created>
  <dcterms:modified xsi:type="dcterms:W3CDTF">2021-11-29T12:03:58Z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0x01010085A0B56825ACE44AA56534054A45F39F</vt:lpwstr>
  </property>
</Properties>
</file>